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4"/>
  </p:sldMasterIdLst>
  <p:notesMasterIdLst>
    <p:notesMasterId r:id="rId6"/>
  </p:notesMasterIdLst>
  <p:sldIdLst>
    <p:sldId id="256" r:id="rId5"/>
  </p:sldIdLst>
  <p:sldSz cx="12192000" cy="6858000"/>
  <p:notesSz cx="7315200" cy="96012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FE7"/>
    <a:srgbClr val="185A7D"/>
    <a:srgbClr val="E53E51"/>
    <a:srgbClr val="6F6F6F"/>
    <a:srgbClr val="FFFF00"/>
    <a:srgbClr val="4D4F53"/>
    <a:srgbClr val="B2B4B3"/>
    <a:srgbClr val="E3D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9" autoAdjust="0"/>
    <p:restoredTop sz="93885" autoAdjust="0"/>
  </p:normalViewPr>
  <p:slideViewPr>
    <p:cSldViewPr snapToGrid="0">
      <p:cViewPr varScale="1">
        <p:scale>
          <a:sx n="88" d="100"/>
          <a:sy n="88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tags" Target="tags/tag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B96982D6-BBB1-476F-AFB6-83C48126699B}" type="datetimeFigureOut">
              <a:rPr lang="en-US" smtClean="0"/>
              <a:t>8/13/2026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4F8ADD62-DFB9-4335-97B6-264AC8B388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446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988A-05FD-44E2-8CBB-0DC5630F1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2073" y="1983546"/>
            <a:ext cx="4625926" cy="2771407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346F0-25B1-4CAE-A958-868608944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768" y="5127673"/>
            <a:ext cx="4689231" cy="516988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B56129-D704-4BDA-9538-E17A78E721C6}"/>
              </a:ext>
            </a:extLst>
          </p:cNvPr>
          <p:cNvCxnSpPr>
            <a:cxnSpLocks/>
          </p:cNvCxnSpPr>
          <p:nvPr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F2A8FE-19DE-47C2-9A38-B62FA69B6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A11FB8B-C305-4D8F-A6BF-7FBCB339D6E2}"/>
              </a:ext>
            </a:extLst>
          </p:cNvPr>
          <p:cNvCxnSpPr>
            <a:cxnSpLocks/>
          </p:cNvCxnSpPr>
          <p:nvPr userDrawn="1"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D6823674-2BCC-448F-BB72-0B7F6B099D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A539E1-A819-48ED-B887-DC25562C1DA9}"/>
              </a:ext>
            </a:extLst>
          </p:cNvPr>
          <p:cNvSpPr txBox="1"/>
          <p:nvPr userDrawn="1"/>
        </p:nvSpPr>
        <p:spPr>
          <a:xfrm>
            <a:off x="9821351" y="6218151"/>
            <a:ext cx="1002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©SVMIC 2026</a:t>
            </a:r>
          </a:p>
        </p:txBody>
      </p:sp>
    </p:spTree>
    <p:extLst>
      <p:ext uri="{BB962C8B-B14F-4D97-AF65-F5344CB8AC3E}">
        <p14:creationId xmlns:p14="http://schemas.microsoft.com/office/powerpoint/2010/main" val="1880116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988A-05FD-44E2-8CBB-0DC5630F1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2073" y="1983546"/>
            <a:ext cx="4625926" cy="2771407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346F0-25B1-4CAE-A958-868608944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768" y="5127673"/>
            <a:ext cx="4689231" cy="516988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B56129-D704-4BDA-9538-E17A78E721C6}"/>
              </a:ext>
            </a:extLst>
          </p:cNvPr>
          <p:cNvCxnSpPr>
            <a:cxnSpLocks/>
          </p:cNvCxnSpPr>
          <p:nvPr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F2A8FE-19DE-47C2-9A38-B62FA69B6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FCA1041-1857-4335-B9DD-68F445EC8063}"/>
              </a:ext>
            </a:extLst>
          </p:cNvPr>
          <p:cNvCxnSpPr>
            <a:cxnSpLocks/>
          </p:cNvCxnSpPr>
          <p:nvPr userDrawn="1"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B79E1E6-5FF6-4120-A2D4-DCA2BBAA9E6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3D8D453-1A2B-4720-8B20-168126915B50}"/>
              </a:ext>
            </a:extLst>
          </p:cNvPr>
          <p:cNvSpPr txBox="1"/>
          <p:nvPr userDrawn="1"/>
        </p:nvSpPr>
        <p:spPr>
          <a:xfrm>
            <a:off x="9718069" y="6218151"/>
            <a:ext cx="1002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©SVMIC 2026</a:t>
            </a:r>
          </a:p>
        </p:txBody>
      </p:sp>
    </p:spTree>
    <p:extLst>
      <p:ext uri="{BB962C8B-B14F-4D97-AF65-F5344CB8AC3E}">
        <p14:creationId xmlns:p14="http://schemas.microsoft.com/office/powerpoint/2010/main" val="3195281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988A-05FD-44E2-8CBB-0DC5630F1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2073" y="1983546"/>
            <a:ext cx="4625926" cy="2771407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346F0-25B1-4CAE-A958-868608944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768" y="5127673"/>
            <a:ext cx="4689231" cy="516988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B56129-D704-4BDA-9538-E17A78E721C6}"/>
              </a:ext>
            </a:extLst>
          </p:cNvPr>
          <p:cNvCxnSpPr>
            <a:cxnSpLocks/>
          </p:cNvCxnSpPr>
          <p:nvPr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F2A8FE-19DE-47C2-9A38-B62FA69B6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88638F4-51C2-4707-9972-115D44B9EE11}"/>
              </a:ext>
            </a:extLst>
          </p:cNvPr>
          <p:cNvCxnSpPr>
            <a:cxnSpLocks/>
          </p:cNvCxnSpPr>
          <p:nvPr userDrawn="1"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F6B74282-1EE2-45BD-9A21-6B17B23EB1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9EF5CF9-97F7-476B-B6B4-F21A827BEEA5}"/>
              </a:ext>
            </a:extLst>
          </p:cNvPr>
          <p:cNvSpPr txBox="1"/>
          <p:nvPr userDrawn="1"/>
        </p:nvSpPr>
        <p:spPr>
          <a:xfrm>
            <a:off x="9718069" y="6218151"/>
            <a:ext cx="1002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©SVMIC 2026</a:t>
            </a:r>
          </a:p>
        </p:txBody>
      </p:sp>
    </p:spTree>
    <p:extLst>
      <p:ext uri="{BB962C8B-B14F-4D97-AF65-F5344CB8AC3E}">
        <p14:creationId xmlns:p14="http://schemas.microsoft.com/office/powerpoint/2010/main" val="1366121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988A-05FD-44E2-8CBB-0DC5630F1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2073" y="1983546"/>
            <a:ext cx="4625926" cy="2771407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346F0-25B1-4CAE-A958-868608944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768" y="5127673"/>
            <a:ext cx="4689231" cy="516988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B56129-D704-4BDA-9538-E17A78E721C6}"/>
              </a:ext>
            </a:extLst>
          </p:cNvPr>
          <p:cNvCxnSpPr>
            <a:cxnSpLocks/>
          </p:cNvCxnSpPr>
          <p:nvPr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F2A8FE-19DE-47C2-9A38-B62FA69B6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0DE76-E885-4856-B129-A7997AF18091}"/>
              </a:ext>
            </a:extLst>
          </p:cNvPr>
          <p:cNvCxnSpPr>
            <a:cxnSpLocks/>
          </p:cNvCxnSpPr>
          <p:nvPr userDrawn="1"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11048A-7550-4889-9B5B-0C642A9358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41E039B-6840-4EC2-9485-3C5883B0FB2E}"/>
              </a:ext>
            </a:extLst>
          </p:cNvPr>
          <p:cNvSpPr txBox="1"/>
          <p:nvPr userDrawn="1"/>
        </p:nvSpPr>
        <p:spPr>
          <a:xfrm>
            <a:off x="9827330" y="6218151"/>
            <a:ext cx="1002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©SVMIC 2026</a:t>
            </a:r>
          </a:p>
        </p:txBody>
      </p:sp>
    </p:spTree>
    <p:extLst>
      <p:ext uri="{BB962C8B-B14F-4D97-AF65-F5344CB8AC3E}">
        <p14:creationId xmlns:p14="http://schemas.microsoft.com/office/powerpoint/2010/main" val="218721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988A-05FD-44E2-8CBB-0DC5630F1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2073" y="1983546"/>
            <a:ext cx="4625926" cy="2771407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346F0-25B1-4CAE-A958-868608944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768" y="5127673"/>
            <a:ext cx="4689231" cy="516988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B56129-D704-4BDA-9538-E17A78E721C6}"/>
              </a:ext>
            </a:extLst>
          </p:cNvPr>
          <p:cNvCxnSpPr>
            <a:cxnSpLocks/>
          </p:cNvCxnSpPr>
          <p:nvPr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F2A8FE-19DE-47C2-9A38-B62FA69B6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C682548-E24D-4AEB-A3D2-2479FB583752}"/>
              </a:ext>
            </a:extLst>
          </p:cNvPr>
          <p:cNvSpPr txBox="1"/>
          <p:nvPr/>
        </p:nvSpPr>
        <p:spPr>
          <a:xfrm>
            <a:off x="9807676" y="6218151"/>
            <a:ext cx="1002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©SVMIC 2026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2B27EEA-44A7-4FED-B021-9299A07EF96D}"/>
              </a:ext>
            </a:extLst>
          </p:cNvPr>
          <p:cNvCxnSpPr>
            <a:cxnSpLocks/>
          </p:cNvCxnSpPr>
          <p:nvPr userDrawn="1"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EAC590D6-EDBB-494F-ACE6-C6AECA361B7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52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5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D988A-05FD-44E2-8CBB-0DC5630F1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42073" y="1983546"/>
            <a:ext cx="4625926" cy="2771407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346F0-25B1-4CAE-A958-8686089441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8768" y="5127673"/>
            <a:ext cx="4689231" cy="516988"/>
          </a:xfrm>
        </p:spPr>
        <p:txBody>
          <a:bodyPr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B56129-D704-4BDA-9538-E17A78E721C6}"/>
              </a:ext>
            </a:extLst>
          </p:cNvPr>
          <p:cNvCxnSpPr>
            <a:cxnSpLocks/>
          </p:cNvCxnSpPr>
          <p:nvPr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EF2A8FE-19DE-47C2-9A38-B62FA69B6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E3AE46-9B08-44AC-B07B-2D1B6541E694}"/>
              </a:ext>
            </a:extLst>
          </p:cNvPr>
          <p:cNvCxnSpPr>
            <a:cxnSpLocks/>
          </p:cNvCxnSpPr>
          <p:nvPr userDrawn="1"/>
        </p:nvCxnSpPr>
        <p:spPr>
          <a:xfrm>
            <a:off x="8384345" y="4983200"/>
            <a:ext cx="2283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hape&#10;&#10;Description automatically generated with medium confidence">
            <a:extLst>
              <a:ext uri="{FF2B5EF4-FFF2-40B4-BE49-F238E27FC236}">
                <a16:creationId xmlns:a16="http://schemas.microsoft.com/office/drawing/2014/main" id="{CD610D74-40CD-47FC-90A2-397942E80EB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590" y="5789133"/>
            <a:ext cx="1070677" cy="28454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3BBE1F0-3E99-494D-968F-CEAC733BA65A}"/>
              </a:ext>
            </a:extLst>
          </p:cNvPr>
          <p:cNvSpPr txBox="1"/>
          <p:nvPr userDrawn="1"/>
        </p:nvSpPr>
        <p:spPr>
          <a:xfrm>
            <a:off x="9766459" y="6204372"/>
            <a:ext cx="10021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00" dirty="0"/>
              <a:t>©SVMIC 2026</a:t>
            </a:r>
          </a:p>
        </p:txBody>
      </p:sp>
    </p:spTree>
    <p:extLst>
      <p:ext uri="{BB962C8B-B14F-4D97-AF65-F5344CB8AC3E}">
        <p14:creationId xmlns:p14="http://schemas.microsoft.com/office/powerpoint/2010/main" val="209572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AD3F7-EF51-40E8-A109-557711419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42ABB-6B2C-4B4F-9528-EE3FB73BA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173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A7C53-5CEA-44E2-93F3-500EF8906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4EEA3-62B4-45D2-9E84-AFF1E488D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ABBDE-4EE1-4447-8F55-6B206546D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536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806AE-9B68-48CC-9B76-52FA7C60B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0337" y="132335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39DAE-61C7-4409-B2B6-332C25377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0337" y="2147263"/>
            <a:ext cx="5157787" cy="368458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8695B-7182-418D-80F5-43DFD7E5F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82749" y="132335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2684A-8173-4F0D-AC1D-216262325C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82749" y="2147263"/>
            <a:ext cx="5183188" cy="368458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3F1D083-70C2-4F31-9EE1-E5C3BF1D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571" y="365126"/>
            <a:ext cx="10515600" cy="667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009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6F94E-30A9-4D35-9178-5514D91D9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33288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B887857-F063-4C2D-BB55-57B9490A0B2C}"/>
              </a:ext>
            </a:extLst>
          </p:cNvPr>
          <p:cNvGrpSpPr/>
          <p:nvPr/>
        </p:nvGrpSpPr>
        <p:grpSpPr>
          <a:xfrm>
            <a:off x="0" y="6684020"/>
            <a:ext cx="12192000" cy="198256"/>
            <a:chOff x="0" y="6684020"/>
            <a:chExt cx="8736421" cy="19825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7E6AC9F-59C0-42C1-B4A3-022AC5085D14}"/>
                </a:ext>
              </a:extLst>
            </p:cNvPr>
            <p:cNvSpPr/>
            <p:nvPr/>
          </p:nvSpPr>
          <p:spPr>
            <a:xfrm>
              <a:off x="0" y="6684021"/>
              <a:ext cx="7226188" cy="198255"/>
            </a:xfrm>
            <a:prstGeom prst="rect">
              <a:avLst/>
            </a:prstGeom>
            <a:solidFill>
              <a:srgbClr val="5A2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57D04F9-B4DB-458D-A7A1-E4A8E72D1AC3}"/>
                </a:ext>
              </a:extLst>
            </p:cNvPr>
            <p:cNvSpPr/>
            <p:nvPr/>
          </p:nvSpPr>
          <p:spPr>
            <a:xfrm>
              <a:off x="7226245" y="6684020"/>
              <a:ext cx="755088" cy="198255"/>
            </a:xfrm>
            <a:prstGeom prst="rect">
              <a:avLst/>
            </a:prstGeom>
            <a:solidFill>
              <a:srgbClr val="92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25AD361-7A7B-4086-A513-3F762614646D}"/>
                </a:ext>
              </a:extLst>
            </p:cNvPr>
            <p:cNvSpPr/>
            <p:nvPr/>
          </p:nvSpPr>
          <p:spPr>
            <a:xfrm>
              <a:off x="7981333" y="6684020"/>
              <a:ext cx="755088" cy="198255"/>
            </a:xfrm>
            <a:prstGeom prst="rect">
              <a:avLst/>
            </a:prstGeom>
            <a:solidFill>
              <a:srgbClr val="3DB7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BA435E-79BC-49FF-9355-3834DE5AFD24}"/>
              </a:ext>
            </a:extLst>
          </p:cNvPr>
          <p:cNvGrpSpPr/>
          <p:nvPr userDrawn="1"/>
        </p:nvGrpSpPr>
        <p:grpSpPr>
          <a:xfrm>
            <a:off x="0" y="6684020"/>
            <a:ext cx="12192000" cy="198256"/>
            <a:chOff x="0" y="6684020"/>
            <a:chExt cx="8736421" cy="19825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A7D4E10-5A69-4501-A912-FFBBE6E53ABB}"/>
                </a:ext>
              </a:extLst>
            </p:cNvPr>
            <p:cNvSpPr/>
            <p:nvPr userDrawn="1"/>
          </p:nvSpPr>
          <p:spPr>
            <a:xfrm>
              <a:off x="0" y="6684021"/>
              <a:ext cx="7226188" cy="198255"/>
            </a:xfrm>
            <a:prstGeom prst="rect">
              <a:avLst/>
            </a:prstGeom>
            <a:solidFill>
              <a:srgbClr val="5A2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63E74CC-B7BF-4412-8A05-7B591853DE84}"/>
                </a:ext>
              </a:extLst>
            </p:cNvPr>
            <p:cNvSpPr/>
            <p:nvPr userDrawn="1"/>
          </p:nvSpPr>
          <p:spPr>
            <a:xfrm>
              <a:off x="7226245" y="6684020"/>
              <a:ext cx="755088" cy="198255"/>
            </a:xfrm>
            <a:prstGeom prst="rect">
              <a:avLst/>
            </a:prstGeom>
            <a:solidFill>
              <a:srgbClr val="92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8E764A-FB09-4636-B9AD-DE85045CABC9}"/>
                </a:ext>
              </a:extLst>
            </p:cNvPr>
            <p:cNvSpPr/>
            <p:nvPr userDrawn="1"/>
          </p:nvSpPr>
          <p:spPr>
            <a:xfrm>
              <a:off x="7981333" y="6684020"/>
              <a:ext cx="755088" cy="198255"/>
            </a:xfrm>
            <a:prstGeom prst="rect">
              <a:avLst/>
            </a:prstGeom>
            <a:solidFill>
              <a:srgbClr val="3DB7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9160215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8E104-E278-4F8D-9DE8-D62BE6538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6172200" cy="62616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7F7FE-D4CD-4B96-B958-D655AA3D6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272209"/>
            <a:ext cx="6172200" cy="4588841"/>
          </a:xfrm>
        </p:spPr>
        <p:txBody>
          <a:bodyPr/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F37E9-D922-4936-BB73-E67D86F8FA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80147"/>
            <a:ext cx="3932237" cy="4588841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9972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5E42F-D31B-4B35-BFCF-27A62172F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5531195" cy="63610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7DEB52-597C-41E2-B475-599D501528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242391"/>
            <a:ext cx="6172200" cy="461865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0AFA5-2921-477E-A6D2-E1BCBFA696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250329"/>
            <a:ext cx="3932237" cy="4618659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9010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5E0F4-49E6-4231-9312-FF469BB10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A5298B-6D8E-4ABE-9342-B87AF8510F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2463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F4F4D5-AE28-49CB-8651-7F56BC9AA7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654748" y="365125"/>
            <a:ext cx="69905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781F0C-C900-4BA2-941B-F2021D64F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468678" cy="5811838"/>
          </a:xfrm>
        </p:spPr>
        <p:txBody>
          <a:bodyPr vert="eaVert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BFDF6B2-DCFA-45CE-9517-2EE328E697D3}"/>
              </a:ext>
            </a:extLst>
          </p:cNvPr>
          <p:cNvGrpSpPr/>
          <p:nvPr/>
        </p:nvGrpSpPr>
        <p:grpSpPr>
          <a:xfrm>
            <a:off x="0" y="6684020"/>
            <a:ext cx="12192000" cy="198256"/>
            <a:chOff x="0" y="6684020"/>
            <a:chExt cx="8736421" cy="19825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ED12CF-3F55-4DBF-BA0C-9C80A1FC8BFF}"/>
                </a:ext>
              </a:extLst>
            </p:cNvPr>
            <p:cNvSpPr/>
            <p:nvPr/>
          </p:nvSpPr>
          <p:spPr>
            <a:xfrm>
              <a:off x="0" y="6684021"/>
              <a:ext cx="7226188" cy="198255"/>
            </a:xfrm>
            <a:prstGeom prst="rect">
              <a:avLst/>
            </a:prstGeom>
            <a:solidFill>
              <a:srgbClr val="5A2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44487D0-0424-439F-BFF6-9D2E1CBEC280}"/>
                </a:ext>
              </a:extLst>
            </p:cNvPr>
            <p:cNvSpPr/>
            <p:nvPr/>
          </p:nvSpPr>
          <p:spPr>
            <a:xfrm>
              <a:off x="7226245" y="6684020"/>
              <a:ext cx="755088" cy="198255"/>
            </a:xfrm>
            <a:prstGeom prst="rect">
              <a:avLst/>
            </a:prstGeom>
            <a:solidFill>
              <a:srgbClr val="92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A755A1-39D3-4415-B2B7-05C3275E58AE}"/>
                </a:ext>
              </a:extLst>
            </p:cNvPr>
            <p:cNvSpPr/>
            <p:nvPr/>
          </p:nvSpPr>
          <p:spPr>
            <a:xfrm>
              <a:off x="7981333" y="6684020"/>
              <a:ext cx="755088" cy="198255"/>
            </a:xfrm>
            <a:prstGeom prst="rect">
              <a:avLst/>
            </a:prstGeom>
            <a:solidFill>
              <a:srgbClr val="3DB7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F84914-253D-4F1A-9291-CABB73C76B85}"/>
              </a:ext>
            </a:extLst>
          </p:cNvPr>
          <p:cNvCxnSpPr>
            <a:cxnSpLocks/>
          </p:cNvCxnSpPr>
          <p:nvPr/>
        </p:nvCxnSpPr>
        <p:spPr>
          <a:xfrm>
            <a:off x="10475844" y="365125"/>
            <a:ext cx="0" cy="476357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3DA59EC7-9CBF-47BF-8780-ED1AC8180D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388" y="767048"/>
            <a:ext cx="1070677" cy="2845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0653082-AC90-44A0-8A87-9EF3A5105B7D}"/>
              </a:ext>
            </a:extLst>
          </p:cNvPr>
          <p:cNvSpPr txBox="1"/>
          <p:nvPr/>
        </p:nvSpPr>
        <p:spPr>
          <a:xfrm>
            <a:off x="10807655" y="6187806"/>
            <a:ext cx="4352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C557B86-D592-43D6-9D49-EFD62692C513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A469394-E709-4F75-8F4C-AC8834EF774E}"/>
              </a:ext>
            </a:extLst>
          </p:cNvPr>
          <p:cNvGrpSpPr/>
          <p:nvPr userDrawn="1"/>
        </p:nvGrpSpPr>
        <p:grpSpPr>
          <a:xfrm>
            <a:off x="0" y="6684020"/>
            <a:ext cx="12192000" cy="198256"/>
            <a:chOff x="0" y="6684020"/>
            <a:chExt cx="8736421" cy="19825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5CEE15-FACE-486F-8CC9-87A82E588BCE}"/>
                </a:ext>
              </a:extLst>
            </p:cNvPr>
            <p:cNvSpPr/>
            <p:nvPr userDrawn="1"/>
          </p:nvSpPr>
          <p:spPr>
            <a:xfrm>
              <a:off x="0" y="6684021"/>
              <a:ext cx="7226188" cy="198255"/>
            </a:xfrm>
            <a:prstGeom prst="rect">
              <a:avLst/>
            </a:prstGeom>
            <a:solidFill>
              <a:srgbClr val="5A245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042645-74F0-4C75-BD20-F928D83CEA5B}"/>
                </a:ext>
              </a:extLst>
            </p:cNvPr>
            <p:cNvSpPr/>
            <p:nvPr userDrawn="1"/>
          </p:nvSpPr>
          <p:spPr>
            <a:xfrm>
              <a:off x="7226245" y="6684020"/>
              <a:ext cx="755088" cy="198255"/>
            </a:xfrm>
            <a:prstGeom prst="rect">
              <a:avLst/>
            </a:prstGeom>
            <a:solidFill>
              <a:srgbClr val="92D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A92F383-4800-487F-B387-DEE0636234EE}"/>
                </a:ext>
              </a:extLst>
            </p:cNvPr>
            <p:cNvSpPr/>
            <p:nvPr userDrawn="1"/>
          </p:nvSpPr>
          <p:spPr>
            <a:xfrm>
              <a:off x="7981333" y="6684020"/>
              <a:ext cx="755088" cy="198255"/>
            </a:xfrm>
            <a:prstGeom prst="rect">
              <a:avLst/>
            </a:prstGeom>
            <a:solidFill>
              <a:srgbClr val="3DB7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E9DB06D-DDEC-450D-A321-44C9CE4254E5}"/>
              </a:ext>
            </a:extLst>
          </p:cNvPr>
          <p:cNvCxnSpPr>
            <a:cxnSpLocks/>
          </p:cNvCxnSpPr>
          <p:nvPr userDrawn="1"/>
        </p:nvCxnSpPr>
        <p:spPr>
          <a:xfrm>
            <a:off x="10475844" y="365125"/>
            <a:ext cx="0" cy="476357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 descr="Shape&#10;&#10;Description automatically generated with medium confidence">
            <a:extLst>
              <a:ext uri="{FF2B5EF4-FFF2-40B4-BE49-F238E27FC236}">
                <a16:creationId xmlns:a16="http://schemas.microsoft.com/office/drawing/2014/main" id="{677BA31C-EC35-4A34-AF9D-BC71B1F2DB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388" y="767048"/>
            <a:ext cx="1070677" cy="28454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0CCD446-D507-4DDC-AB6A-F4AE2EE7E5F3}"/>
              </a:ext>
            </a:extLst>
          </p:cNvPr>
          <p:cNvSpPr txBox="1"/>
          <p:nvPr userDrawn="1"/>
        </p:nvSpPr>
        <p:spPr>
          <a:xfrm>
            <a:off x="10807655" y="6187806"/>
            <a:ext cx="4352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C557B86-D592-43D6-9D49-EFD62692C513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022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8E987F-E67C-4782-9A1D-A1F1C4F70225}"/>
              </a:ext>
            </a:extLst>
          </p:cNvPr>
          <p:cNvSpPr/>
          <p:nvPr userDrawn="1"/>
        </p:nvSpPr>
        <p:spPr>
          <a:xfrm>
            <a:off x="0" y="2594113"/>
            <a:ext cx="12274826" cy="12324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AE139-74A1-4474-8616-F135AD223BC7}"/>
              </a:ext>
            </a:extLst>
          </p:cNvPr>
          <p:cNvSpPr txBox="1"/>
          <p:nvPr userDrawn="1"/>
        </p:nvSpPr>
        <p:spPr>
          <a:xfrm>
            <a:off x="10807655" y="6187806"/>
            <a:ext cx="4352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C557B86-D592-43D6-9D49-EFD62692C513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E973BE2E-DB7D-4733-8983-C7086CB1D4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08" y="2820769"/>
            <a:ext cx="787135" cy="78713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A728B5-9A76-4FA4-8323-C3367CDF49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4763" y="2886075"/>
            <a:ext cx="8877300" cy="722313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2021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8E987F-E67C-4782-9A1D-A1F1C4F70225}"/>
              </a:ext>
            </a:extLst>
          </p:cNvPr>
          <p:cNvSpPr/>
          <p:nvPr userDrawn="1"/>
        </p:nvSpPr>
        <p:spPr>
          <a:xfrm>
            <a:off x="0" y="2594113"/>
            <a:ext cx="12274826" cy="1232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AE139-74A1-4474-8616-F135AD223BC7}"/>
              </a:ext>
            </a:extLst>
          </p:cNvPr>
          <p:cNvSpPr txBox="1"/>
          <p:nvPr userDrawn="1"/>
        </p:nvSpPr>
        <p:spPr>
          <a:xfrm>
            <a:off x="10807655" y="6187806"/>
            <a:ext cx="4352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C557B86-D592-43D6-9D49-EFD62692C513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4B3A0D4-EA0B-41B0-8BE9-3A4BD3B40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08" y="2820769"/>
            <a:ext cx="787135" cy="787135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A5D8479-071D-4239-AEA1-90766DD364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4763" y="2886075"/>
            <a:ext cx="8877300" cy="722313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6770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8E987F-E67C-4782-9A1D-A1F1C4F70225}"/>
              </a:ext>
            </a:extLst>
          </p:cNvPr>
          <p:cNvSpPr/>
          <p:nvPr userDrawn="1"/>
        </p:nvSpPr>
        <p:spPr>
          <a:xfrm>
            <a:off x="0" y="2594113"/>
            <a:ext cx="12274826" cy="12324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AE139-74A1-4474-8616-F135AD223BC7}"/>
              </a:ext>
            </a:extLst>
          </p:cNvPr>
          <p:cNvSpPr txBox="1"/>
          <p:nvPr userDrawn="1"/>
        </p:nvSpPr>
        <p:spPr>
          <a:xfrm>
            <a:off x="10807655" y="6187806"/>
            <a:ext cx="4352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C557B86-D592-43D6-9D49-EFD62692C513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66AF515-6310-41D7-9B5C-D06663231A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08" y="2820769"/>
            <a:ext cx="787135" cy="787135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0B77324-D08A-4140-AA45-691FC67BA3F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4763" y="2886075"/>
            <a:ext cx="8877300" cy="722313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54496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38E987F-E67C-4782-9A1D-A1F1C4F70225}"/>
              </a:ext>
            </a:extLst>
          </p:cNvPr>
          <p:cNvSpPr/>
          <p:nvPr userDrawn="1"/>
        </p:nvSpPr>
        <p:spPr>
          <a:xfrm>
            <a:off x="0" y="2594113"/>
            <a:ext cx="12274826" cy="12324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9AE139-74A1-4474-8616-F135AD223BC7}"/>
              </a:ext>
            </a:extLst>
          </p:cNvPr>
          <p:cNvSpPr txBox="1"/>
          <p:nvPr userDrawn="1"/>
        </p:nvSpPr>
        <p:spPr>
          <a:xfrm>
            <a:off x="10807655" y="6187806"/>
            <a:ext cx="4352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C557B86-D592-43D6-9D49-EFD62692C513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11E8280-741E-4201-97F2-E2AEBB0801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08" y="2820769"/>
            <a:ext cx="787135" cy="787135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6BA86D6-F9FB-4440-A6EF-D7E3212E72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74763" y="2886075"/>
            <a:ext cx="8877300" cy="722313"/>
          </a:xfrm>
        </p:spPr>
        <p:txBody>
          <a:bodyPr>
            <a:normAutofit/>
          </a:bodyPr>
          <a:lstStyle>
            <a:lvl1pPr marL="0" indent="0">
              <a:buNone/>
              <a:defRPr sz="4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1729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3806AE-9B68-48CC-9B76-52FA7C60B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0337" y="132335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C39DAE-61C7-4409-B2B6-332C25377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0337" y="2147263"/>
            <a:ext cx="5157787" cy="368458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8695B-7182-418D-80F5-43DFD7E5F0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82749" y="132335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2684A-8173-4F0D-AC1D-216262325C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82749" y="2147263"/>
            <a:ext cx="5183188" cy="368458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3F1D083-70C2-4F31-9EE1-E5C3BF1D0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571" y="365126"/>
            <a:ext cx="10515600" cy="6674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9280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alphaModFix amt="50000"/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A4BF37-E14C-4257-9A44-18C1995E4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571" y="365126"/>
            <a:ext cx="10515600" cy="667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6DB96-8C5C-402E-97C7-8534FC7A3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9571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B4BB3A-192A-4FDC-A498-F914604B88B4}"/>
              </a:ext>
            </a:extLst>
          </p:cNvPr>
          <p:cNvCxnSpPr>
            <a:cxnSpLocks/>
          </p:cNvCxnSpPr>
          <p:nvPr/>
        </p:nvCxnSpPr>
        <p:spPr>
          <a:xfrm>
            <a:off x="709571" y="1100517"/>
            <a:ext cx="5571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C474C10D-A467-43A0-97E3-13512C3E00C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1" y="6164870"/>
            <a:ext cx="1070677" cy="2845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CC8145-3810-494E-8E3D-E2C5FF1326B5}"/>
              </a:ext>
            </a:extLst>
          </p:cNvPr>
          <p:cNvSpPr txBox="1"/>
          <p:nvPr/>
        </p:nvSpPr>
        <p:spPr>
          <a:xfrm>
            <a:off x="10807655" y="6187806"/>
            <a:ext cx="4352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C557B86-D592-43D6-9D49-EFD62692C513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EFE609-F3FC-4E9E-94B1-1D629D3C3A00}"/>
              </a:ext>
            </a:extLst>
          </p:cNvPr>
          <p:cNvGrpSpPr/>
          <p:nvPr/>
        </p:nvGrpSpPr>
        <p:grpSpPr>
          <a:xfrm>
            <a:off x="0" y="6659181"/>
            <a:ext cx="12192000" cy="228600"/>
            <a:chOff x="0" y="6659181"/>
            <a:chExt cx="12192000" cy="228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00C1088-D5D5-4F6F-94AC-80140CE0E732}"/>
                </a:ext>
              </a:extLst>
            </p:cNvPr>
            <p:cNvSpPr/>
            <p:nvPr/>
          </p:nvSpPr>
          <p:spPr>
            <a:xfrm>
              <a:off x="0" y="6659181"/>
              <a:ext cx="8611076" cy="228600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0DE430C-C320-4FAA-A34E-271BD375AE08}"/>
                </a:ext>
              </a:extLst>
            </p:cNvPr>
            <p:cNvSpPr/>
            <p:nvPr/>
          </p:nvSpPr>
          <p:spPr>
            <a:xfrm>
              <a:off x="8618458" y="6659181"/>
              <a:ext cx="178308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B9A52C8-D50C-438E-8BB1-3ED5D7529368}"/>
                </a:ext>
              </a:extLst>
            </p:cNvPr>
            <p:cNvSpPr/>
            <p:nvPr/>
          </p:nvSpPr>
          <p:spPr>
            <a:xfrm>
              <a:off x="10408920" y="6659181"/>
              <a:ext cx="1783080" cy="2286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551EB82-1AF6-4016-9852-F432D9299CD3}"/>
              </a:ext>
            </a:extLst>
          </p:cNvPr>
          <p:cNvCxnSpPr>
            <a:cxnSpLocks/>
          </p:cNvCxnSpPr>
          <p:nvPr userDrawn="1"/>
        </p:nvCxnSpPr>
        <p:spPr>
          <a:xfrm>
            <a:off x="709571" y="1100517"/>
            <a:ext cx="557165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Shape&#10;&#10;Description automatically generated with medium confidence">
            <a:extLst>
              <a:ext uri="{FF2B5EF4-FFF2-40B4-BE49-F238E27FC236}">
                <a16:creationId xmlns:a16="http://schemas.microsoft.com/office/drawing/2014/main" id="{A54E6A2A-E6AD-4678-BCC9-C109A7BED2A2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571" y="6164870"/>
            <a:ext cx="1070677" cy="28454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B7DA940-D7F7-487B-9E3B-55D517B692B6}"/>
              </a:ext>
            </a:extLst>
          </p:cNvPr>
          <p:cNvSpPr txBox="1"/>
          <p:nvPr userDrawn="1"/>
        </p:nvSpPr>
        <p:spPr>
          <a:xfrm>
            <a:off x="10807655" y="6187806"/>
            <a:ext cx="4352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BC557B86-D592-43D6-9D49-EFD62692C513}" type="slidenum">
              <a:rPr lang="en-US" sz="11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 algn="r"/>
              <a:t>‹#›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73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51" r:id="rId16"/>
    <p:sldLayoutId id="2147483665" r:id="rId17"/>
    <p:sldLayoutId id="2147483666" r:id="rId18"/>
    <p:sldLayoutId id="2147483667" r:id="rId19"/>
    <p:sldLayoutId id="2147483653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12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4F229-F566-032B-4072-7CD9A17055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0AFDD1-58BA-AA11-2CE9-81697E6067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44001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VMIC">
  <a:themeElements>
    <a:clrScheme name="SVMIC 2022 COLORS">
      <a:dk1>
        <a:srgbClr val="3F3F3F"/>
      </a:dk1>
      <a:lt1>
        <a:sysClr val="window" lastClr="FFFFFF"/>
      </a:lt1>
      <a:dk2>
        <a:srgbClr val="5A245A"/>
      </a:dk2>
      <a:lt2>
        <a:srgbClr val="D5D6D2"/>
      </a:lt2>
      <a:accent1>
        <a:srgbClr val="E53E51"/>
      </a:accent1>
      <a:accent2>
        <a:srgbClr val="185A7D"/>
      </a:accent2>
      <a:accent3>
        <a:srgbClr val="5A245A"/>
      </a:accent3>
      <a:accent4>
        <a:srgbClr val="4D4F53"/>
      </a:accent4>
      <a:accent5>
        <a:srgbClr val="3DB7E4"/>
      </a:accent5>
      <a:accent6>
        <a:srgbClr val="D5D6D2"/>
      </a:accent6>
      <a:hlink>
        <a:srgbClr val="954F72"/>
      </a:hlink>
      <a:folHlink>
        <a:srgbClr val="954F72"/>
      </a:folHlink>
    </a:clrScheme>
    <a:fontScheme name="SVMIC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VMIC PowerPoint Master - 2024 Version  -  Read-Only" id="{2488E7A8-E8FE-4D8E-8961-60B059796BA7}" vid="{C0A4FC98-293B-4BEF-BAEB-BBD3AE27FB2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57AE220AE1084E8797D2E5F48B2409" ma:contentTypeVersion="4" ma:contentTypeDescription="Create a new document." ma:contentTypeScope="" ma:versionID="ad0cd27298b32f902509134255da6daa">
  <xsd:schema xmlns:xsd="http://www.w3.org/2001/XMLSchema" xmlns:xs="http://www.w3.org/2001/XMLSchema" xmlns:p="http://schemas.microsoft.com/office/2006/metadata/properties" xmlns:ns2="3038dcc6-d34a-44ba-9239-0872bcf05b04" targetNamespace="http://schemas.microsoft.com/office/2006/metadata/properties" ma:root="true" ma:fieldsID="8761de88ac05b2452da3e5861ae242dd" ns2:_="">
    <xsd:import namespace="3038dcc6-d34a-44ba-9239-0872bcf05b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8dcc6-d34a-44ba-9239-0872bcf05b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1B94FF2-812E-495C-8CDF-1B20CF24F471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c148d615-8d55-4f87-b0da-8365bcd90849"/>
    <ds:schemaRef ds:uri="http://purl.org/dc/terms/"/>
    <ds:schemaRef ds:uri="http://purl.org/dc/elements/1.1/"/>
    <ds:schemaRef ds:uri="6fbe5e90-14fb-4927-82d4-531451a07a3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07D8181-CEA8-4977-BE4A-7AF36CADA5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38dcc6-d34a-44ba-9239-0872bcf05b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A04655E-D5AE-4380-B7CA-623504E59BA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SVMIC PPT Template Option 1 (2026)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SVMIC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Alissa Kalish</dc:creator>
  <cp:lastModifiedBy>Alissa Kalish</cp:lastModifiedBy>
  <cp:revision>1</cp:revision>
  <cp:lastPrinted>2023-06-07T19:33:21Z</cp:lastPrinted>
  <dcterms:created xsi:type="dcterms:W3CDTF">2026-08-13T19:01:35Z</dcterms:created>
  <dcterms:modified xsi:type="dcterms:W3CDTF">2026-08-13T19:01:46Z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0x010100B857AE220AE1084E8797D2E5F48B2409</vt:lpwstr>
  </property>
  <property fmtid="{D5CDD505-2E9C-101B-9397-08002B2CF9AE}" pid="3" name="ArticulateGUID">
    <vt:lpwstr>5191D9EC-49A5-47E7-9ABB-E1669BF5E5F6</vt:lpwstr>
  </property>
  <property fmtid="{D5CDD505-2E9C-101B-9397-08002B2CF9AE}" pid="4" name="ArticulatePath">
    <vt:lpwstr>SVMIC PowerPoint Master - 2024 Version</vt:lpwstr>
  </property>
</Properties>
</file>