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12192000" cy="6858000"/>
  <p:notesSz cx="7010400" cy="92964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F53"/>
    <a:srgbClr val="072060"/>
    <a:srgbClr val="5A235A"/>
    <a:srgbClr val="185A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9" autoAdjust="0"/>
    <p:restoredTop sz="74237" autoAdjust="0"/>
  </p:normalViewPr>
  <p:slideViewPr>
    <p:cSldViewPr snapToGrid="0">
      <p:cViewPr varScale="1">
        <p:scale>
          <a:sx n="69" d="100"/>
          <a:sy n="69" d="100"/>
        </p:scale>
        <p:origin x="9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8DD56F0-D7CD-46CE-9360-5A1392EF11DD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D3DC8E4-DB8C-4C47-8DD1-1138DD8C1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726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3BCEA-3B46-561D-DA63-597D8CCF86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1159" y="1886750"/>
            <a:ext cx="7307165" cy="2387600"/>
          </a:xfrm>
        </p:spPr>
        <p:txBody>
          <a:bodyPr anchor="b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DA0C75-5473-15D2-D559-5A6DFF7C7B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1158" y="4348868"/>
            <a:ext cx="7307165" cy="908931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0CDAFB8-7D99-CBCE-D0DC-7E0C105F9C7D}"/>
              </a:ext>
            </a:extLst>
          </p:cNvPr>
          <p:cNvSpPr txBox="1">
            <a:spLocks/>
          </p:cNvSpPr>
          <p:nvPr userDrawn="1"/>
        </p:nvSpPr>
        <p:spPr>
          <a:xfrm>
            <a:off x="9900069" y="6002453"/>
            <a:ext cx="1828800" cy="27684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/>
              <a:t>Copyright ©2026 SVMIC</a:t>
            </a:r>
          </a:p>
        </p:txBody>
      </p:sp>
      <p:pic>
        <p:nvPicPr>
          <p:cNvPr id="4" name="Picture 3" descr="A white letters on a black background&#10;&#10;Description automatically generated">
            <a:extLst>
              <a:ext uri="{FF2B5EF4-FFF2-40B4-BE49-F238E27FC236}">
                <a16:creationId xmlns:a16="http://schemas.microsoft.com/office/drawing/2014/main" id="{CE4FE541-422F-E17E-9C60-D3AA788AD6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361" y="5818266"/>
            <a:ext cx="2019285" cy="54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489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172A2F9-2C7C-68EF-2BD1-755B1E71DB7E}"/>
              </a:ext>
            </a:extLst>
          </p:cNvPr>
          <p:cNvSpPr txBox="1">
            <a:spLocks/>
          </p:cNvSpPr>
          <p:nvPr userDrawn="1"/>
        </p:nvSpPr>
        <p:spPr>
          <a:xfrm>
            <a:off x="9900069" y="6002453"/>
            <a:ext cx="1828800" cy="27684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/>
              <a:t>Copyright ©2026 SVMIC</a:t>
            </a:r>
          </a:p>
        </p:txBody>
      </p:sp>
      <p:pic>
        <p:nvPicPr>
          <p:cNvPr id="2" name="Picture 1" descr="A white letters on a black background&#10;&#10;Description automatically generated">
            <a:extLst>
              <a:ext uri="{FF2B5EF4-FFF2-40B4-BE49-F238E27FC236}">
                <a16:creationId xmlns:a16="http://schemas.microsoft.com/office/drawing/2014/main" id="{F177D573-623F-ADB6-097C-E0A74B6F04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361" y="5818266"/>
            <a:ext cx="2019285" cy="5460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85D429A-5366-52CB-54A1-147519F297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8892" y="2013750"/>
            <a:ext cx="7307165" cy="2387600"/>
          </a:xfrm>
        </p:spPr>
        <p:txBody>
          <a:bodyPr anchor="b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8880E8D-9BDA-9759-E0F2-1EA6FCA684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91" y="4475868"/>
            <a:ext cx="7307165" cy="908931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327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F6A731-7402-951D-BD08-85B238B734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4475" y="5643245"/>
            <a:ext cx="11572080" cy="917141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3F87E4B-6001-422A-7C07-729B83336710}"/>
              </a:ext>
            </a:extLst>
          </p:cNvPr>
          <p:cNvSpPr txBox="1">
            <a:spLocks/>
          </p:cNvSpPr>
          <p:nvPr userDrawn="1"/>
        </p:nvSpPr>
        <p:spPr>
          <a:xfrm>
            <a:off x="9900069" y="6002453"/>
            <a:ext cx="1828800" cy="27684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/>
              <a:t>Copyright ©2026 SVMIC</a:t>
            </a:r>
          </a:p>
        </p:txBody>
      </p:sp>
      <p:pic>
        <p:nvPicPr>
          <p:cNvPr id="10" name="Picture 9" descr="A white letters on a black background&#10;&#10;Description automatically generated">
            <a:extLst>
              <a:ext uri="{FF2B5EF4-FFF2-40B4-BE49-F238E27FC236}">
                <a16:creationId xmlns:a16="http://schemas.microsoft.com/office/drawing/2014/main" id="{04FA1DBF-5874-F81E-1F9B-DDA9FF7551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361" y="5818266"/>
            <a:ext cx="2019285" cy="5460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EA3431A-2480-E22A-074A-2D47B874D5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1159" y="1886750"/>
            <a:ext cx="7307165" cy="2387600"/>
          </a:xfrm>
        </p:spPr>
        <p:txBody>
          <a:bodyPr anchor="b">
            <a:normAutofit/>
          </a:bodyPr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7EA4DDD-366D-04C9-D359-1C24C945B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1158" y="4348868"/>
            <a:ext cx="7307165" cy="908931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642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2C8487B-6841-5189-CBDB-09A7CB771515}"/>
              </a:ext>
            </a:extLst>
          </p:cNvPr>
          <p:cNvSpPr txBox="1">
            <a:spLocks/>
          </p:cNvSpPr>
          <p:nvPr userDrawn="1"/>
        </p:nvSpPr>
        <p:spPr>
          <a:xfrm>
            <a:off x="9900069" y="6002453"/>
            <a:ext cx="1828800" cy="27684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/>
              <a:t>Copyright ©2026 SVMIC</a:t>
            </a:r>
          </a:p>
        </p:txBody>
      </p:sp>
      <p:pic>
        <p:nvPicPr>
          <p:cNvPr id="2" name="Picture 1" descr="A white letters on a black background&#10;&#10;Description automatically generated">
            <a:extLst>
              <a:ext uri="{FF2B5EF4-FFF2-40B4-BE49-F238E27FC236}">
                <a16:creationId xmlns:a16="http://schemas.microsoft.com/office/drawing/2014/main" id="{FA520BEE-E554-0515-9548-9FD9964AF9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361" y="5818266"/>
            <a:ext cx="2019285" cy="5460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76D78ED-9413-DC8E-3CEB-EDBC7DF94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8892" y="2013750"/>
            <a:ext cx="7307165" cy="2387600"/>
          </a:xfrm>
        </p:spPr>
        <p:txBody>
          <a:bodyPr anchor="b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F4DBD9F-3039-F05F-F685-488670B2D4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91" y="4475868"/>
            <a:ext cx="7307165" cy="908931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34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5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4A8CC8-EA30-D776-B8DA-B2A332E24F85}"/>
              </a:ext>
            </a:extLst>
          </p:cNvPr>
          <p:cNvSpPr txBox="1">
            <a:spLocks/>
          </p:cNvSpPr>
          <p:nvPr userDrawn="1"/>
        </p:nvSpPr>
        <p:spPr>
          <a:xfrm>
            <a:off x="9900069" y="6002453"/>
            <a:ext cx="1828800" cy="27684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/>
              <a:t>Copyright ©2026 SVMIC</a:t>
            </a:r>
          </a:p>
        </p:txBody>
      </p:sp>
      <p:pic>
        <p:nvPicPr>
          <p:cNvPr id="2" name="Picture 1" descr="A white letters on a black background&#10;&#10;Description automatically generated">
            <a:extLst>
              <a:ext uri="{FF2B5EF4-FFF2-40B4-BE49-F238E27FC236}">
                <a16:creationId xmlns:a16="http://schemas.microsoft.com/office/drawing/2014/main" id="{AA25979F-9E98-F33D-3F72-B769DB4FF3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361" y="5818266"/>
            <a:ext cx="2019285" cy="5460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E59F211-D1F0-58AA-D952-E5A7C0E6BB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8892" y="2013750"/>
            <a:ext cx="7307165" cy="2387600"/>
          </a:xfrm>
        </p:spPr>
        <p:txBody>
          <a:bodyPr anchor="b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134B2172-2FF1-2FC0-D384-7C8B797844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91" y="4475868"/>
            <a:ext cx="7307165" cy="908931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809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w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3B29E10-91CA-A4A2-DD4A-00078B9D4528}"/>
              </a:ext>
            </a:extLst>
          </p:cNvPr>
          <p:cNvGrpSpPr/>
          <p:nvPr userDrawn="1"/>
        </p:nvGrpSpPr>
        <p:grpSpPr>
          <a:xfrm>
            <a:off x="324475" y="5643245"/>
            <a:ext cx="11572080" cy="917141"/>
            <a:chOff x="324475" y="5643245"/>
            <a:chExt cx="11572080" cy="91714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97C6930-161A-3887-F348-09230F03754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4475" y="5643245"/>
              <a:ext cx="11572080" cy="917141"/>
            </a:xfrm>
            <a:prstGeom prst="roundRect">
              <a:avLst/>
            </a:prstGeom>
            <a:ln>
              <a:noFill/>
            </a:ln>
            <a:effectLst/>
          </p:spPr>
        </p:pic>
        <p:pic>
          <p:nvPicPr>
            <p:cNvPr id="13" name="Picture 12" descr="A white and black logo&#10;&#10;Description automatically generated">
              <a:extLst>
                <a:ext uri="{FF2B5EF4-FFF2-40B4-BE49-F238E27FC236}">
                  <a16:creationId xmlns:a16="http://schemas.microsoft.com/office/drawing/2014/main" id="{939BD668-BF0C-9FDB-8708-4AD09C53E9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4102" y="5830838"/>
              <a:ext cx="533400" cy="5334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494836F-ABB6-4D29-D2CF-E3EDB1895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55E79-A408-5F69-E274-D0EFA936D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119" y="1379528"/>
            <a:ext cx="8076319" cy="3893227"/>
          </a:xfrm>
        </p:spPr>
        <p:txBody>
          <a:bodyPr/>
          <a:lstStyle>
            <a:lvl1pPr marL="228600" indent="-228600">
              <a:buClr>
                <a:schemeClr val="tx2"/>
              </a:buClr>
              <a:buFont typeface="Arial" panose="020B0604020202020204" pitchFamily="34" charset="0"/>
              <a:buChar char="•"/>
              <a:defRPr sz="2400" baseline="0"/>
            </a:lvl1pPr>
            <a:lvl2pPr marL="457200" indent="-228600">
              <a:buClr>
                <a:schemeClr val="tx2"/>
              </a:buClr>
              <a:buFont typeface="Wingdings" pitchFamily="2" charset="2"/>
              <a:buChar char="§"/>
              <a:defRPr sz="2000" baseline="0"/>
            </a:lvl2pPr>
            <a:lvl3pPr marL="685800" indent="-228600">
              <a:buClr>
                <a:schemeClr val="tx2"/>
              </a:buClr>
              <a:buFont typeface="Arial" panose="020B0604020202020204" pitchFamily="34" charset="0"/>
              <a:buChar char="•"/>
              <a:defRPr sz="2000" baseline="0"/>
            </a:lvl3pPr>
            <a:lvl4pPr marL="914400" indent="-228600">
              <a:buClr>
                <a:schemeClr val="tx2"/>
              </a:buClr>
              <a:buFont typeface="Arial" panose="020B0604020202020204" pitchFamily="34" charset="0"/>
              <a:buChar char="•"/>
              <a:defRPr sz="2000" baseline="0"/>
            </a:lvl4pPr>
            <a:lvl5pPr>
              <a:buClr>
                <a:schemeClr val="tx2"/>
              </a:buClr>
              <a:defRPr sz="20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9CCD54-5031-6777-6CBE-132A29B7AC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42" y="918721"/>
            <a:ext cx="10972799" cy="341313"/>
          </a:xfrm>
        </p:spPr>
        <p:txBody>
          <a:bodyPr>
            <a:noAutofit/>
          </a:bodyPr>
          <a:lstStyle>
            <a:lvl1pPr marL="0" indent="0">
              <a:buNone/>
              <a:defRPr sz="1600" b="1"/>
            </a:lvl1pPr>
            <a:lvl2pPr>
              <a:defRPr sz="1600" b="1"/>
            </a:lvl2pPr>
            <a:lvl3pPr>
              <a:defRPr sz="16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n-US" dirty="0"/>
              <a:t>Click to edit Slide </a:t>
            </a:r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254D8D3-6CC7-1A40-D719-164D5DDE6CB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94640" y="5943600"/>
            <a:ext cx="365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F83B9A-0452-1B4C-9C1E-AE4FA83FB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94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4836F-ABB6-4D29-D2CF-E3EDB1895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55E79-A408-5F69-E274-D0EFA936D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119" y="1379528"/>
            <a:ext cx="8076319" cy="3893227"/>
          </a:xfrm>
        </p:spPr>
        <p:txBody>
          <a:bodyPr/>
          <a:lstStyle>
            <a:lvl1pPr marL="228600" indent="-228600">
              <a:buClr>
                <a:schemeClr val="tx2"/>
              </a:buClr>
              <a:buFont typeface="Arial" panose="020B0604020202020204" pitchFamily="34" charset="0"/>
              <a:buChar char="•"/>
              <a:defRPr sz="2400" baseline="0"/>
            </a:lvl1pPr>
            <a:lvl2pPr marL="457200" indent="-228600">
              <a:buClr>
                <a:schemeClr val="tx2"/>
              </a:buClr>
              <a:buFont typeface="Wingdings" pitchFamily="2" charset="2"/>
              <a:buChar char="§"/>
              <a:defRPr sz="2000" baseline="0"/>
            </a:lvl2pPr>
            <a:lvl3pPr marL="685800" indent="-228600">
              <a:buClr>
                <a:schemeClr val="tx2"/>
              </a:buClr>
              <a:buFont typeface="Arial" panose="020B0604020202020204" pitchFamily="34" charset="0"/>
              <a:buChar char="•"/>
              <a:defRPr sz="2000" baseline="0"/>
            </a:lvl3pPr>
            <a:lvl4pPr marL="914400" indent="-228600">
              <a:buClr>
                <a:schemeClr val="tx2"/>
              </a:buClr>
              <a:buFont typeface="Arial" panose="020B0604020202020204" pitchFamily="34" charset="0"/>
              <a:buChar char="•"/>
              <a:defRPr sz="2000" baseline="0"/>
            </a:lvl4pPr>
            <a:lvl5pPr>
              <a:buClr>
                <a:schemeClr val="tx2"/>
              </a:buClr>
              <a:defRPr sz="20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9CCD54-5031-6777-6CBE-132A29B7AC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42" y="918721"/>
            <a:ext cx="10972799" cy="341313"/>
          </a:xfrm>
        </p:spPr>
        <p:txBody>
          <a:bodyPr>
            <a:noAutofit/>
          </a:bodyPr>
          <a:lstStyle>
            <a:lvl1pPr marL="0" indent="0">
              <a:buNone/>
              <a:defRPr sz="1600" b="1"/>
            </a:lvl1pPr>
            <a:lvl2pPr>
              <a:defRPr sz="1600" b="1"/>
            </a:lvl2pPr>
            <a:lvl3pPr>
              <a:defRPr sz="16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n-US" dirty="0"/>
              <a:t>Click to edit Slide </a:t>
            </a:r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254D8D3-6CC7-1A40-D719-164D5DDE6CB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94640" y="5943600"/>
            <a:ext cx="365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F83B9A-0452-1B4C-9C1E-AE4FA83FB3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A purple square with black lines&#10;&#10;Description automatically generated">
            <a:extLst>
              <a:ext uri="{FF2B5EF4-FFF2-40B4-BE49-F238E27FC236}">
                <a16:creationId xmlns:a16="http://schemas.microsoft.com/office/drawing/2014/main" id="{9E1880E0-3D20-F683-45F5-63EF52D9E8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337" y="5792738"/>
            <a:ext cx="581913" cy="59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55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out Bullets w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5F73BC8-27BB-0EDB-D711-D54B297141C0}"/>
              </a:ext>
            </a:extLst>
          </p:cNvPr>
          <p:cNvGrpSpPr/>
          <p:nvPr userDrawn="1"/>
        </p:nvGrpSpPr>
        <p:grpSpPr>
          <a:xfrm>
            <a:off x="324475" y="5643245"/>
            <a:ext cx="11572080" cy="917141"/>
            <a:chOff x="324475" y="5643245"/>
            <a:chExt cx="11572080" cy="91714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5957692-444A-8CD6-A269-A61BF33211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4475" y="5643245"/>
              <a:ext cx="11572080" cy="917141"/>
            </a:xfrm>
            <a:prstGeom prst="roundRect">
              <a:avLst/>
            </a:prstGeom>
            <a:ln>
              <a:noFill/>
            </a:ln>
            <a:effectLst/>
          </p:spPr>
        </p:pic>
        <p:pic>
          <p:nvPicPr>
            <p:cNvPr id="10" name="Picture 9" descr="A white and black logo&#10;&#10;Description automatically generated">
              <a:extLst>
                <a:ext uri="{FF2B5EF4-FFF2-40B4-BE49-F238E27FC236}">
                  <a16:creationId xmlns:a16="http://schemas.microsoft.com/office/drawing/2014/main" id="{C11676FA-A86D-E0A0-3E33-4AACEE2D5B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4102" y="5830838"/>
              <a:ext cx="533400" cy="5334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494836F-ABB6-4D29-D2CF-E3EDB1895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55E79-A408-5F69-E274-D0EFA936D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119" y="1379529"/>
            <a:ext cx="8071034" cy="387613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38BA83B6-E08E-3008-2FD0-42FD8BA9F5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42" y="918721"/>
            <a:ext cx="10972799" cy="341313"/>
          </a:xfrm>
        </p:spPr>
        <p:txBody>
          <a:bodyPr>
            <a:noAutofit/>
          </a:bodyPr>
          <a:lstStyle>
            <a:lvl1pPr marL="0" indent="0">
              <a:buNone/>
              <a:defRPr sz="1600" b="1"/>
            </a:lvl1pPr>
            <a:lvl2pPr>
              <a:defRPr sz="1600" b="1"/>
            </a:lvl2pPr>
            <a:lvl3pPr>
              <a:defRPr sz="16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n-US" dirty="0"/>
              <a:t>Click to edit Slide </a:t>
            </a:r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D01744-3091-1725-8F1E-EBD107E51A1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94640" y="5943600"/>
            <a:ext cx="365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F83B9A-0452-1B4C-9C1E-AE4FA83FB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561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out Bullets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4836F-ABB6-4D29-D2CF-E3EDB1895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55E79-A408-5F69-E274-D0EFA936D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119" y="1379529"/>
            <a:ext cx="8071034" cy="387613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38BA83B6-E08E-3008-2FD0-42FD8BA9F5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42" y="918721"/>
            <a:ext cx="10972799" cy="341313"/>
          </a:xfrm>
        </p:spPr>
        <p:txBody>
          <a:bodyPr>
            <a:noAutofit/>
          </a:bodyPr>
          <a:lstStyle>
            <a:lvl1pPr marL="0" indent="0">
              <a:buNone/>
              <a:defRPr sz="1600" b="1"/>
            </a:lvl1pPr>
            <a:lvl2pPr>
              <a:defRPr sz="1600" b="1"/>
            </a:lvl2pPr>
            <a:lvl3pPr>
              <a:defRPr sz="16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n-US" dirty="0"/>
              <a:t>Click to edit Slide </a:t>
            </a:r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D01744-3091-1725-8F1E-EBD107E51A1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94640" y="5943600"/>
            <a:ext cx="365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F83B9A-0452-1B4C-9C1E-AE4FA83FB3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A purple square with black lines&#10;&#10;Description automatically generated">
            <a:extLst>
              <a:ext uri="{FF2B5EF4-FFF2-40B4-BE49-F238E27FC236}">
                <a16:creationId xmlns:a16="http://schemas.microsoft.com/office/drawing/2014/main" id="{4BF0622C-9A0D-66FD-2F18-D66EE88E73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337" y="5792738"/>
            <a:ext cx="581913" cy="59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192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E222A08-1144-A2CB-5762-AE6D985C81A5}"/>
              </a:ext>
            </a:extLst>
          </p:cNvPr>
          <p:cNvGrpSpPr/>
          <p:nvPr userDrawn="1"/>
        </p:nvGrpSpPr>
        <p:grpSpPr>
          <a:xfrm>
            <a:off x="324475" y="5643245"/>
            <a:ext cx="11572080" cy="917141"/>
            <a:chOff x="324475" y="5643245"/>
            <a:chExt cx="11572080" cy="91714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FDB7D9E-2AFC-B796-49CD-17B749B8B3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4475" y="5643245"/>
              <a:ext cx="11572080" cy="917141"/>
            </a:xfrm>
            <a:prstGeom prst="roundRect">
              <a:avLst/>
            </a:prstGeom>
            <a:ln>
              <a:noFill/>
            </a:ln>
            <a:effectLst/>
          </p:spPr>
        </p:pic>
        <p:pic>
          <p:nvPicPr>
            <p:cNvPr id="11" name="Picture 10" descr="A white and black logo&#10;&#10;Description automatically generated">
              <a:extLst>
                <a:ext uri="{FF2B5EF4-FFF2-40B4-BE49-F238E27FC236}">
                  <a16:creationId xmlns:a16="http://schemas.microsoft.com/office/drawing/2014/main" id="{CEDADD15-C694-B97C-1022-ABAAB1DC84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4102" y="5830838"/>
              <a:ext cx="533400" cy="5334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EA2D7EC-6A9A-3BD3-ADEC-2541D9770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21138D-40BC-51CF-EA61-00768768E9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42" y="918040"/>
            <a:ext cx="10972800" cy="341313"/>
          </a:xfrm>
        </p:spPr>
        <p:txBody>
          <a:bodyPr>
            <a:noAutofit/>
          </a:bodyPr>
          <a:lstStyle>
            <a:lvl1pPr marL="0" indent="0">
              <a:buNone/>
              <a:defRPr sz="1600" b="1"/>
            </a:lvl1pPr>
            <a:lvl2pPr>
              <a:defRPr sz="1600" b="1"/>
            </a:lvl2pPr>
            <a:lvl3pPr>
              <a:defRPr sz="16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n-US" dirty="0"/>
              <a:t>Click to edit Slide </a:t>
            </a:r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053AB5-3BEC-5C17-9FB0-D4441D5AF24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94640" y="5943600"/>
            <a:ext cx="365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F83B9A-0452-1B4C-9C1E-AE4FA83FB3F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2DF1E86-B4AD-1504-F8FB-629BA68655F3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766406" y="1374243"/>
            <a:ext cx="5231170" cy="3881421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  <a:lvl2pPr marL="457200" indent="-228600">
              <a:buClr>
                <a:schemeClr val="tx2"/>
              </a:buClr>
              <a:buFont typeface="Wingdings" pitchFamily="2" charset="2"/>
              <a:buChar char="§"/>
              <a:defRPr sz="2000" baseline="0"/>
            </a:lvl2pPr>
            <a:lvl3pPr>
              <a:buClr>
                <a:schemeClr val="tx2"/>
              </a:buClr>
              <a:defRPr sz="2000" baseline="0"/>
            </a:lvl3pPr>
            <a:lvl4pPr>
              <a:buClr>
                <a:schemeClr val="tx2"/>
              </a:buClr>
              <a:defRPr sz="2000" baseline="0"/>
            </a:lvl4pPr>
            <a:lvl5pPr>
              <a:buClr>
                <a:schemeClr val="tx2"/>
              </a:buClr>
              <a:defRPr sz="20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B1740C07-75E4-73F0-F9CB-2D290A2E33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374243"/>
            <a:ext cx="5411658" cy="3881421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  <a:lvl2pPr marL="457200" indent="-228600">
              <a:buClr>
                <a:schemeClr val="tx2"/>
              </a:buClr>
              <a:buFont typeface="Wingdings" pitchFamily="2" charset="2"/>
              <a:buChar char="§"/>
              <a:defRPr sz="2000" baseline="0"/>
            </a:lvl2pPr>
            <a:lvl3pPr>
              <a:buClr>
                <a:schemeClr val="tx2"/>
              </a:buClr>
              <a:defRPr sz="2000" baseline="0"/>
            </a:lvl3pPr>
            <a:lvl4pPr>
              <a:buClr>
                <a:schemeClr val="tx2"/>
              </a:buClr>
              <a:defRPr sz="2000" baseline="0"/>
            </a:lvl4pPr>
            <a:lvl5pPr>
              <a:buClr>
                <a:schemeClr val="tx2"/>
              </a:buClr>
              <a:defRPr sz="20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639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Side by Side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FA826892-283F-6154-6A15-822153392B5F}"/>
              </a:ext>
            </a:extLst>
          </p:cNvPr>
          <p:cNvGrpSpPr/>
          <p:nvPr userDrawn="1"/>
        </p:nvGrpSpPr>
        <p:grpSpPr>
          <a:xfrm>
            <a:off x="324475" y="5643245"/>
            <a:ext cx="11572080" cy="917141"/>
            <a:chOff x="324475" y="5643245"/>
            <a:chExt cx="11572080" cy="91714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C6D3ABA-9B1B-4898-1B0C-35F91E215A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4475" y="5643245"/>
              <a:ext cx="11572080" cy="917141"/>
            </a:xfrm>
            <a:prstGeom prst="roundRect">
              <a:avLst/>
            </a:prstGeom>
            <a:ln>
              <a:noFill/>
            </a:ln>
            <a:effectLst/>
          </p:spPr>
        </p:pic>
        <p:pic>
          <p:nvPicPr>
            <p:cNvPr id="14" name="Picture 13" descr="A white and black logo&#10;&#10;Description automatically generated">
              <a:extLst>
                <a:ext uri="{FF2B5EF4-FFF2-40B4-BE49-F238E27FC236}">
                  <a16:creationId xmlns:a16="http://schemas.microsoft.com/office/drawing/2014/main" id="{9140786F-5491-05E1-6C97-E263C46947C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4102" y="5830838"/>
              <a:ext cx="533400" cy="5334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B7DC61A-A738-F707-DAB2-19F927847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42" y="311331"/>
            <a:ext cx="10975716" cy="7490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CC5DDD-8E33-23EC-D6FC-3FE4172A7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406" y="1604500"/>
            <a:ext cx="5231170" cy="380247"/>
          </a:xfrm>
        </p:spPr>
        <p:txBody>
          <a:bodyPr anchor="b"/>
          <a:lstStyle>
            <a:lvl1pPr marL="0" indent="0">
              <a:buNone/>
              <a:defRPr sz="2400" b="1" u="sng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FAB883-9BEA-DEB4-4507-7ABC6FDE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6406" y="1984747"/>
            <a:ext cx="5231170" cy="3268753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  <a:lvl2pPr marL="457200" indent="-228600">
              <a:buClr>
                <a:schemeClr val="tx2"/>
              </a:buClr>
              <a:buFont typeface="Wingdings" pitchFamily="2" charset="2"/>
              <a:buChar char="§"/>
              <a:defRPr sz="2000" baseline="0"/>
            </a:lvl2pPr>
            <a:lvl3pPr>
              <a:buClr>
                <a:schemeClr val="tx2"/>
              </a:buClr>
              <a:defRPr sz="2000" baseline="0"/>
            </a:lvl3pPr>
            <a:lvl4pPr>
              <a:buClr>
                <a:schemeClr val="tx2"/>
              </a:buClr>
              <a:defRPr sz="2000" baseline="0"/>
            </a:lvl4pPr>
            <a:lvl5pPr>
              <a:buClr>
                <a:schemeClr val="tx2"/>
              </a:buClr>
              <a:defRPr sz="20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12A7D0-E40A-DD3B-11DD-30FB92CFDF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04500"/>
            <a:ext cx="5411658" cy="380247"/>
          </a:xfrm>
        </p:spPr>
        <p:txBody>
          <a:bodyPr anchor="b"/>
          <a:lstStyle>
            <a:lvl1pPr marL="0" indent="0">
              <a:buNone/>
              <a:defRPr sz="2400" b="1" u="sng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D1B554-6184-354E-923D-2032C8C671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84747"/>
            <a:ext cx="5411658" cy="3268753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  <a:lvl2pPr marL="457200" indent="-228600">
              <a:buClr>
                <a:schemeClr val="tx2"/>
              </a:buClr>
              <a:buFont typeface="Wingdings" pitchFamily="2" charset="2"/>
              <a:buChar char="§"/>
              <a:defRPr sz="2000" baseline="0"/>
            </a:lvl2pPr>
            <a:lvl3pPr>
              <a:buClr>
                <a:schemeClr val="tx2"/>
              </a:buClr>
              <a:defRPr sz="2000" baseline="0"/>
            </a:lvl3pPr>
            <a:lvl4pPr>
              <a:buClr>
                <a:schemeClr val="tx2"/>
              </a:buClr>
              <a:defRPr sz="2000" baseline="0"/>
            </a:lvl4pPr>
            <a:lvl5pPr>
              <a:buClr>
                <a:schemeClr val="tx2"/>
              </a:buClr>
              <a:defRPr sz="20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C6E1619-3417-51A6-A439-DF7DCF6390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42" y="921117"/>
            <a:ext cx="10975716" cy="341313"/>
          </a:xfrm>
        </p:spPr>
        <p:txBody>
          <a:bodyPr>
            <a:noAutofit/>
          </a:bodyPr>
          <a:lstStyle>
            <a:lvl1pPr marL="0" indent="0">
              <a:buNone/>
              <a:defRPr sz="1600" b="1"/>
            </a:lvl1pPr>
            <a:lvl2pPr>
              <a:defRPr sz="1600" b="1"/>
            </a:lvl2pPr>
            <a:lvl3pPr>
              <a:defRPr sz="16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n-US" dirty="0"/>
              <a:t>Click to edit Slide </a:t>
            </a:r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DBEABCF-2096-69D9-2A73-4A6874852BF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94640" y="5943600"/>
            <a:ext cx="365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F83B9A-0452-1B4C-9C1E-AE4FA83FB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348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34F9A1B-FA19-3903-B39C-D037F363CBCF}"/>
              </a:ext>
            </a:extLst>
          </p:cNvPr>
          <p:cNvGrpSpPr/>
          <p:nvPr userDrawn="1"/>
        </p:nvGrpSpPr>
        <p:grpSpPr>
          <a:xfrm>
            <a:off x="324475" y="5643245"/>
            <a:ext cx="11572080" cy="917141"/>
            <a:chOff x="324475" y="5643245"/>
            <a:chExt cx="11572080" cy="91714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E911CDC-0566-0026-39C9-E29E3280E4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4475" y="5643245"/>
              <a:ext cx="11572080" cy="917141"/>
            </a:xfrm>
            <a:prstGeom prst="roundRect">
              <a:avLst/>
            </a:prstGeom>
            <a:ln>
              <a:noFill/>
            </a:ln>
            <a:effectLst/>
          </p:spPr>
        </p:pic>
        <p:pic>
          <p:nvPicPr>
            <p:cNvPr id="9" name="Picture 8" descr="A white and black logo&#10;&#10;Description automatically generated">
              <a:extLst>
                <a:ext uri="{FF2B5EF4-FFF2-40B4-BE49-F238E27FC236}">
                  <a16:creationId xmlns:a16="http://schemas.microsoft.com/office/drawing/2014/main" id="{1976F4FC-1D58-7E83-D806-17829081C4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4102" y="5830838"/>
              <a:ext cx="533400" cy="5334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FB704B-FE8F-36C4-9496-2DA3AC743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42" y="327166"/>
            <a:ext cx="10972800" cy="7146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5A742089-49E7-DC94-2ABA-DD2D963ED4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42" y="922413"/>
            <a:ext cx="10972800" cy="341313"/>
          </a:xfrm>
        </p:spPr>
        <p:txBody>
          <a:bodyPr>
            <a:noAutofit/>
          </a:bodyPr>
          <a:lstStyle>
            <a:lvl1pPr marL="0" indent="0">
              <a:buNone/>
              <a:defRPr sz="1600" b="1"/>
            </a:lvl1pPr>
            <a:lvl2pPr>
              <a:defRPr sz="1600" b="1"/>
            </a:lvl2pPr>
            <a:lvl3pPr>
              <a:defRPr sz="16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n-US" dirty="0"/>
              <a:t>Click to edit Slide </a:t>
            </a:r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919563-719B-51EC-6CFD-CF5CE518B8F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94640" y="5943600"/>
            <a:ext cx="365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F83B9A-0452-1B4C-9C1E-AE4FA83FB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094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B704B-FE8F-36C4-9496-2DA3AC743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42" y="327166"/>
            <a:ext cx="10972800" cy="7146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5A742089-49E7-DC94-2ABA-DD2D963ED4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42" y="922413"/>
            <a:ext cx="10972800" cy="341313"/>
          </a:xfrm>
        </p:spPr>
        <p:txBody>
          <a:bodyPr>
            <a:noAutofit/>
          </a:bodyPr>
          <a:lstStyle>
            <a:lvl1pPr marL="0" indent="0">
              <a:buNone/>
              <a:defRPr sz="1600" b="1"/>
            </a:lvl1pPr>
            <a:lvl2pPr>
              <a:defRPr sz="1600" b="1"/>
            </a:lvl2pPr>
            <a:lvl3pPr>
              <a:defRPr sz="1600" b="1"/>
            </a:lvl3pPr>
            <a:lvl4pPr>
              <a:defRPr sz="1600" b="1"/>
            </a:lvl4pPr>
            <a:lvl5pPr>
              <a:defRPr sz="1600" b="1"/>
            </a:lvl5pPr>
          </a:lstStyle>
          <a:p>
            <a:pPr lvl="0"/>
            <a:r>
              <a:rPr lang="en-US" dirty="0"/>
              <a:t>Click to edit Slide </a:t>
            </a:r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919563-719B-51EC-6CFD-CF5CE518B8F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94640" y="5943600"/>
            <a:ext cx="365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F83B9A-0452-1B4C-9C1E-AE4FA83FB3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A purple square with black lines&#10;&#10;Description automatically generated">
            <a:extLst>
              <a:ext uri="{FF2B5EF4-FFF2-40B4-BE49-F238E27FC236}">
                <a16:creationId xmlns:a16="http://schemas.microsoft.com/office/drawing/2014/main" id="{08C54A3E-CA50-99B3-060F-0CE709E670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600" y="5801882"/>
            <a:ext cx="581913" cy="59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6069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Purpl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65725F11-0384-A2DF-5317-79C04DDE04F4}"/>
              </a:ext>
            </a:extLst>
          </p:cNvPr>
          <p:cNvGrpSpPr/>
          <p:nvPr userDrawn="1"/>
        </p:nvGrpSpPr>
        <p:grpSpPr>
          <a:xfrm>
            <a:off x="324475" y="5643245"/>
            <a:ext cx="11572080" cy="917141"/>
            <a:chOff x="324475" y="5643245"/>
            <a:chExt cx="11572080" cy="91714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D8FD8ED-1950-7DC2-009A-DB92D28EC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4475" y="5643245"/>
              <a:ext cx="11572080" cy="917141"/>
            </a:xfrm>
            <a:prstGeom prst="roundRect">
              <a:avLst/>
            </a:prstGeom>
            <a:ln>
              <a:noFill/>
            </a:ln>
            <a:effectLst/>
          </p:spPr>
        </p:pic>
        <p:pic>
          <p:nvPicPr>
            <p:cNvPr id="8" name="Picture 7" descr="A white and black logo&#10;&#10;Description automatically generated">
              <a:extLst>
                <a:ext uri="{FF2B5EF4-FFF2-40B4-BE49-F238E27FC236}">
                  <a16:creationId xmlns:a16="http://schemas.microsoft.com/office/drawing/2014/main" id="{054FA29C-2C75-3E82-CB94-DE74936D4D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4102" y="5830838"/>
              <a:ext cx="533400" cy="5334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FB704B-FE8F-36C4-9496-2DA3AC743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42" y="2714356"/>
            <a:ext cx="7314896" cy="7146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16CB49-DE1C-AAE5-793D-C071A6108A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94640" y="5943600"/>
            <a:ext cx="365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F83B9A-0452-1B4C-9C1E-AE4FA83FB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015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ection Divider Blu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0918B47-AFE5-47FF-DC9B-CDEF99BC91C2}"/>
              </a:ext>
            </a:extLst>
          </p:cNvPr>
          <p:cNvGrpSpPr/>
          <p:nvPr userDrawn="1"/>
        </p:nvGrpSpPr>
        <p:grpSpPr>
          <a:xfrm>
            <a:off x="324475" y="5643245"/>
            <a:ext cx="11572080" cy="917141"/>
            <a:chOff x="324475" y="5643245"/>
            <a:chExt cx="11572080" cy="91714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F2B59B4-2954-AAEC-3F29-84651A60D0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4475" y="5643245"/>
              <a:ext cx="11572080" cy="917141"/>
            </a:xfrm>
            <a:prstGeom prst="roundRect">
              <a:avLst/>
            </a:prstGeom>
            <a:ln>
              <a:noFill/>
            </a:ln>
            <a:effectLst/>
          </p:spPr>
        </p:pic>
        <p:pic>
          <p:nvPicPr>
            <p:cNvPr id="8" name="Picture 7" descr="A white and black logo&#10;&#10;Description automatically generated">
              <a:extLst>
                <a:ext uri="{FF2B5EF4-FFF2-40B4-BE49-F238E27FC236}">
                  <a16:creationId xmlns:a16="http://schemas.microsoft.com/office/drawing/2014/main" id="{7DE2D180-D9CB-6D3A-0A22-F1C6422E52D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4102" y="5830838"/>
              <a:ext cx="533400" cy="5334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FB704B-FE8F-36C4-9496-2DA3AC743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42" y="2714356"/>
            <a:ext cx="10745658" cy="714644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B5541C-9354-5DF1-3D04-E4160561AC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94640" y="5943600"/>
            <a:ext cx="365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F83B9A-0452-1B4C-9C1E-AE4FA83FB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9217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ection Divider Blu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0918B47-AFE5-47FF-DC9B-CDEF99BC91C2}"/>
              </a:ext>
            </a:extLst>
          </p:cNvPr>
          <p:cNvGrpSpPr/>
          <p:nvPr userDrawn="1"/>
        </p:nvGrpSpPr>
        <p:grpSpPr>
          <a:xfrm>
            <a:off x="324475" y="5643245"/>
            <a:ext cx="11572080" cy="917141"/>
            <a:chOff x="324475" y="5643245"/>
            <a:chExt cx="11572080" cy="91714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F2B59B4-2954-AAEC-3F29-84651A60D0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4475" y="5643245"/>
              <a:ext cx="11572080" cy="917141"/>
            </a:xfrm>
            <a:prstGeom prst="roundRect">
              <a:avLst/>
            </a:prstGeom>
            <a:ln>
              <a:noFill/>
            </a:ln>
            <a:effectLst/>
          </p:spPr>
        </p:pic>
        <p:pic>
          <p:nvPicPr>
            <p:cNvPr id="8" name="Picture 7" descr="A white and black logo&#10;&#10;Description automatically generated">
              <a:extLst>
                <a:ext uri="{FF2B5EF4-FFF2-40B4-BE49-F238E27FC236}">
                  <a16:creationId xmlns:a16="http://schemas.microsoft.com/office/drawing/2014/main" id="{7DE2D180-D9CB-6D3A-0A22-F1C6422E52D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4102" y="5830838"/>
              <a:ext cx="533400" cy="5334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FB704B-FE8F-36C4-9496-2DA3AC743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42" y="2714356"/>
            <a:ext cx="10745658" cy="7146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B5541C-9354-5DF1-3D04-E4160561AC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94640" y="5943600"/>
            <a:ext cx="365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F83B9A-0452-1B4C-9C1E-AE4FA83FB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9907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E75D171-CEB5-652A-A5BD-4B6758A3F8C4}"/>
              </a:ext>
            </a:extLst>
          </p:cNvPr>
          <p:cNvGrpSpPr/>
          <p:nvPr userDrawn="1"/>
        </p:nvGrpSpPr>
        <p:grpSpPr>
          <a:xfrm>
            <a:off x="324475" y="5643245"/>
            <a:ext cx="11572080" cy="917141"/>
            <a:chOff x="324475" y="5643245"/>
            <a:chExt cx="11572080" cy="91714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2875141-C415-98BA-9804-7B52C81BE1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4475" y="5643245"/>
              <a:ext cx="11572080" cy="917141"/>
            </a:xfrm>
            <a:prstGeom prst="roundRect">
              <a:avLst/>
            </a:prstGeom>
            <a:ln>
              <a:noFill/>
            </a:ln>
            <a:effectLst/>
          </p:spPr>
        </p:pic>
        <p:pic>
          <p:nvPicPr>
            <p:cNvPr id="7" name="Picture 6" descr="A white and black logo&#10;&#10;Description automatically generated">
              <a:extLst>
                <a:ext uri="{FF2B5EF4-FFF2-40B4-BE49-F238E27FC236}">
                  <a16:creationId xmlns:a16="http://schemas.microsoft.com/office/drawing/2014/main" id="{44938789-9941-C481-BF9B-901DD51B8CB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4102" y="5830838"/>
              <a:ext cx="533400" cy="533400"/>
            </a:xfrm>
            <a:prstGeom prst="rect">
              <a:avLst/>
            </a:prstGeom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D56B18-5D49-B686-4FE1-5ACDF1919A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94640" y="5943600"/>
            <a:ext cx="365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F83B9A-0452-1B4C-9C1E-AE4FA83FB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5114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D56B18-5D49-B686-4FE1-5ACDF1919A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94640" y="5943600"/>
            <a:ext cx="365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F83B9A-0452-1B4C-9C1E-AE4FA83FB3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A purple square with black lines&#10;&#10;Description automatically generated">
            <a:extLst>
              <a:ext uri="{FF2B5EF4-FFF2-40B4-BE49-F238E27FC236}">
                <a16:creationId xmlns:a16="http://schemas.microsoft.com/office/drawing/2014/main" id="{6AA55BD6-AEA7-26F7-BC3C-1F1BF92390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337" y="5792738"/>
            <a:ext cx="581913" cy="59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4697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hank You Slide 1">
    <p:bg>
      <p:bgPr>
        <a:solidFill>
          <a:schemeClr val="bg1">
            <a:lumMod val="95000"/>
            <a:alpha val="7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3BCEA-3B46-561D-DA63-597D8CCF86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3125" y="1878981"/>
            <a:ext cx="4552262" cy="2387600"/>
          </a:xfrm>
        </p:spPr>
        <p:txBody>
          <a:bodyPr anchor="b">
            <a:normAutofit/>
          </a:bodyPr>
          <a:lstStyle>
            <a:lvl1pPr algn="l"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Thank you for your time.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DA0C75-5473-15D2-D559-5A6DFF7C7B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3125" y="4356810"/>
            <a:ext cx="4552262" cy="903959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0CDAFB8-7D99-CBCE-D0DC-7E0C105F9C7D}"/>
              </a:ext>
            </a:extLst>
          </p:cNvPr>
          <p:cNvSpPr txBox="1">
            <a:spLocks/>
          </p:cNvSpPr>
          <p:nvPr userDrawn="1"/>
        </p:nvSpPr>
        <p:spPr>
          <a:xfrm>
            <a:off x="1127463" y="5954168"/>
            <a:ext cx="1828800" cy="27684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tx1"/>
                </a:solidFill>
              </a:rPr>
              <a:t>Copyright ©2026 SVMIC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7F3AB7E-857E-FD1B-76C5-788E4FAF71D2}"/>
              </a:ext>
            </a:extLst>
          </p:cNvPr>
          <p:cNvSpPr/>
          <p:nvPr userDrawn="1"/>
        </p:nvSpPr>
        <p:spPr>
          <a:xfrm>
            <a:off x="6096000" y="286966"/>
            <a:ext cx="5852160" cy="6284068"/>
          </a:xfrm>
          <a:prstGeom prst="roundRect">
            <a:avLst>
              <a:gd name="adj" fmla="val 7827"/>
            </a:avLst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purple square with black lines&#10;&#10;Description automatically generated">
            <a:extLst>
              <a:ext uri="{FF2B5EF4-FFF2-40B4-BE49-F238E27FC236}">
                <a16:creationId xmlns:a16="http://schemas.microsoft.com/office/drawing/2014/main" id="{8EB53F86-8D50-448C-139C-C048935F69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337" y="5792738"/>
            <a:ext cx="581913" cy="596834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5ED99B8-BAC3-509C-62A6-20A8DCAF7E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94640" y="5943600"/>
            <a:ext cx="365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F83B9A-0452-1B4C-9C1E-AE4FA83FB3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0917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AD3F7-EF51-40E8-A109-557711419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42ABB-6B2C-4B4F-9528-EE3FB73BA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7595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F66498-DE65-E62C-AA7A-3B704E765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42" y="323715"/>
            <a:ext cx="10972800" cy="714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2CA874-B667-B780-F141-BBD741D16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1119" y="1260034"/>
            <a:ext cx="8086890" cy="4004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ABB81B-0B5E-1DE5-7487-1924CBCE48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F7E4F-2607-E689-6114-7ACBE9B67C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08409" y="6169160"/>
            <a:ext cx="3725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ACA67B-5E3B-46C1-8AFF-8B3EFC2CD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6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5" r:id="rId4"/>
    <p:sldLayoutId id="2147483667" r:id="rId5"/>
    <p:sldLayoutId id="2147483650" r:id="rId6"/>
    <p:sldLayoutId id="2147483675" r:id="rId7"/>
    <p:sldLayoutId id="2147483666" r:id="rId8"/>
    <p:sldLayoutId id="2147483676" r:id="rId9"/>
    <p:sldLayoutId id="2147483652" r:id="rId10"/>
    <p:sldLayoutId id="2147483653" r:id="rId11"/>
    <p:sldLayoutId id="2147483654" r:id="rId12"/>
    <p:sldLayoutId id="2147483672" r:id="rId13"/>
    <p:sldLayoutId id="2147483662" r:id="rId14"/>
    <p:sldLayoutId id="2147483663" r:id="rId15"/>
    <p:sldLayoutId id="2147483674" r:id="rId16"/>
    <p:sldLayoutId id="2147483655" r:id="rId17"/>
    <p:sldLayoutId id="2147483673" r:id="rId18"/>
    <p:sldLayoutId id="2147483668" r:id="rId19"/>
    <p:sldLayoutId id="2147483677" r:id="rId20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ts val="600"/>
        </a:spcBef>
        <a:buNone/>
        <a:defRPr sz="3200" kern="1200" baseline="0">
          <a:solidFill>
            <a:schemeClr val="tx2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91239-EEF4-28D7-6373-77CFCB2037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8660BD-23CC-0A86-7809-F21247D837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57110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ustom 1 1">
      <a:dk1>
        <a:srgbClr val="3F3F3F"/>
      </a:dk1>
      <a:lt1>
        <a:srgbClr val="FFFFFF"/>
      </a:lt1>
      <a:dk2>
        <a:srgbClr val="5A245A"/>
      </a:dk2>
      <a:lt2>
        <a:srgbClr val="D5D6D2"/>
      </a:lt2>
      <a:accent1>
        <a:srgbClr val="E53E51"/>
      </a:accent1>
      <a:accent2>
        <a:srgbClr val="185A7D"/>
      </a:accent2>
      <a:accent3>
        <a:srgbClr val="5A245A"/>
      </a:accent3>
      <a:accent4>
        <a:srgbClr val="4D4F53"/>
      </a:accent4>
      <a:accent5>
        <a:srgbClr val="002060"/>
      </a:accent5>
      <a:accent6>
        <a:srgbClr val="D5D6D2"/>
      </a:accent6>
      <a:hlink>
        <a:srgbClr val="954F72"/>
      </a:hlink>
      <a:folHlink>
        <a:srgbClr val="954F72"/>
      </a:folHlink>
    </a:clrScheme>
    <a:fontScheme name="SVMIC">
      <a:majorFont>
        <a:latin typeface="Georgia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VMIC PowerPoint Master - 2025 Version  -  Read-Only" id="{D9397DB3-3AD2-465E-98E3-0E5ACC0DF170}" vid="{99E2B77D-E4ED-4E91-BA78-EA4AA94931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57AE220AE1084E8797D2E5F48B2409" ma:contentTypeVersion="4" ma:contentTypeDescription="Create a new document." ma:contentTypeScope="" ma:versionID="ad0cd27298b32f902509134255da6daa">
  <xsd:schema xmlns:xsd="http://www.w3.org/2001/XMLSchema" xmlns:xs="http://www.w3.org/2001/XMLSchema" xmlns:p="http://schemas.microsoft.com/office/2006/metadata/properties" xmlns:ns2="3038dcc6-d34a-44ba-9239-0872bcf05b04" targetNamespace="http://schemas.microsoft.com/office/2006/metadata/properties" ma:root="true" ma:fieldsID="8761de88ac05b2452da3e5861ae242dd" ns2:_="">
    <xsd:import namespace="3038dcc6-d34a-44ba-9239-0872bcf05b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38dcc6-d34a-44ba-9239-0872bcf05b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AC02AC9-D299-4DBB-99D8-96B10D12D2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38dcc6-d34a-44ba-9239-0872bcf05b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D0D0900-3C4D-4B88-BAE8-156A43B00E35}">
  <ds:schemaRefs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elements/1.1/"/>
    <ds:schemaRef ds:uri="http://purl.org/dc/dcmitype/"/>
    <ds:schemaRef ds:uri="http://schemas.microsoft.com/office/infopath/2007/PartnerControls"/>
    <ds:schemaRef ds:uri="3038dcc6-d34a-44ba-9239-0872bcf05b04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E700C55-F3DD-4A17-843B-9DE54C11251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SVMIC PPT Template Option 2 (2026)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Georgia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Alissa Kalish</dc:creator>
  <cp:lastModifiedBy>Alissa Kalish</cp:lastModifiedBy>
  <cp:revision>1</cp:revision>
  <cp:lastPrinted>2026-01-20T20:36:46Z</cp:lastPrinted>
  <dcterms:created xsi:type="dcterms:W3CDTF">2026-08-13T18:59:22Z</dcterms:created>
  <dcterms:modified xsi:type="dcterms:W3CDTF">2026-08-13T18:59:28Z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14C9ADD9-0C45-4AF4-A034-F2D94394877C</vt:lpwstr>
  </property>
  <property fmtid="{D5CDD505-2E9C-101B-9397-08002B2CF9AE}" pid="3" name="ArticulatePath">
    <vt:lpwstr>2025 SVMIC PowerPoint Template New</vt:lpwstr>
  </property>
  <property fmtid="{D5CDD505-2E9C-101B-9397-08002B2CF9AE}" pid="4" name="ContentTypeId">
    <vt:lpwstr>0x010100B857AE220AE1084E8797D2E5F48B2409</vt:lpwstr>
  </property>
</Properties>
</file>